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749E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8446A7-47DC-47E4-AE85-CF9CFA104EFC}" v="27" dt="2022-10-13T20:18:21.3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9" d="100"/>
          <a:sy n="79" d="100"/>
        </p:scale>
        <p:origin x="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gia Pereira" userId="f3816ee7728f43ab" providerId="LiveId" clId="{2A8446A7-47DC-47E4-AE85-CF9CFA104EFC}"/>
    <pc:docChg chg="addSld delSld modSld">
      <pc:chgData name="Lygia Pereira" userId="f3816ee7728f43ab" providerId="LiveId" clId="{2A8446A7-47DC-47E4-AE85-CF9CFA104EFC}" dt="2022-10-13T20:18:24.046" v="104" actId="167"/>
      <pc:docMkLst>
        <pc:docMk/>
      </pc:docMkLst>
      <pc:sldChg chg="addSp modSp mod">
        <pc:chgData name="Lygia Pereira" userId="f3816ee7728f43ab" providerId="LiveId" clId="{2A8446A7-47DC-47E4-AE85-CF9CFA104EFC}" dt="2022-10-13T20:06:43.067" v="86" actId="167"/>
        <pc:sldMkLst>
          <pc:docMk/>
          <pc:sldMk cId="453009489" sldId="257"/>
        </pc:sldMkLst>
        <pc:picChg chg="add mod ord">
          <ac:chgData name="Lygia Pereira" userId="f3816ee7728f43ab" providerId="LiveId" clId="{2A8446A7-47DC-47E4-AE85-CF9CFA104EFC}" dt="2022-10-13T20:06:43.067" v="86" actId="167"/>
          <ac:picMkLst>
            <pc:docMk/>
            <pc:sldMk cId="453009489" sldId="257"/>
            <ac:picMk id="4" creationId="{766C034D-E0FE-3911-86F6-4BD4ED145693}"/>
          </ac:picMkLst>
        </pc:picChg>
      </pc:sldChg>
      <pc:sldChg chg="addSp modSp mod">
        <pc:chgData name="Lygia Pereira" userId="f3816ee7728f43ab" providerId="LiveId" clId="{2A8446A7-47DC-47E4-AE85-CF9CFA104EFC}" dt="2022-10-13T20:06:51.920" v="88" actId="167"/>
        <pc:sldMkLst>
          <pc:docMk/>
          <pc:sldMk cId="418712079" sldId="258"/>
        </pc:sldMkLst>
        <pc:picChg chg="add mod ord">
          <ac:chgData name="Lygia Pereira" userId="f3816ee7728f43ab" providerId="LiveId" clId="{2A8446A7-47DC-47E4-AE85-CF9CFA104EFC}" dt="2022-10-13T20:06:51.920" v="88" actId="167"/>
          <ac:picMkLst>
            <pc:docMk/>
            <pc:sldMk cId="418712079" sldId="258"/>
            <ac:picMk id="4" creationId="{23F28132-249A-9EF9-00D4-9023A3749840}"/>
          </ac:picMkLst>
        </pc:picChg>
      </pc:sldChg>
      <pc:sldChg chg="addSp modSp mod">
        <pc:chgData name="Lygia Pereira" userId="f3816ee7728f43ab" providerId="LiveId" clId="{2A8446A7-47DC-47E4-AE85-CF9CFA104EFC}" dt="2022-10-13T20:07:23.950" v="90" actId="167"/>
        <pc:sldMkLst>
          <pc:docMk/>
          <pc:sldMk cId="1877549322" sldId="259"/>
        </pc:sldMkLst>
        <pc:picChg chg="add mod ord">
          <ac:chgData name="Lygia Pereira" userId="f3816ee7728f43ab" providerId="LiveId" clId="{2A8446A7-47DC-47E4-AE85-CF9CFA104EFC}" dt="2022-10-13T20:07:23.950" v="90" actId="167"/>
          <ac:picMkLst>
            <pc:docMk/>
            <pc:sldMk cId="1877549322" sldId="259"/>
            <ac:picMk id="4" creationId="{927A48BE-793A-7D40-BB6A-8EA240B74403}"/>
          </ac:picMkLst>
        </pc:picChg>
      </pc:sldChg>
      <pc:sldChg chg="addSp modSp mod">
        <pc:chgData name="Lygia Pereira" userId="f3816ee7728f43ab" providerId="LiveId" clId="{2A8446A7-47DC-47E4-AE85-CF9CFA104EFC}" dt="2022-10-13T20:07:33.930" v="92" actId="167"/>
        <pc:sldMkLst>
          <pc:docMk/>
          <pc:sldMk cId="993718340" sldId="260"/>
        </pc:sldMkLst>
        <pc:picChg chg="add mod ord">
          <ac:chgData name="Lygia Pereira" userId="f3816ee7728f43ab" providerId="LiveId" clId="{2A8446A7-47DC-47E4-AE85-CF9CFA104EFC}" dt="2022-10-13T20:07:33.930" v="92" actId="167"/>
          <ac:picMkLst>
            <pc:docMk/>
            <pc:sldMk cId="993718340" sldId="260"/>
            <ac:picMk id="8" creationId="{AFDD53CE-D0D4-82C3-F27F-DDCBC3D2C946}"/>
          </ac:picMkLst>
        </pc:picChg>
      </pc:sldChg>
      <pc:sldChg chg="addSp modSp mod">
        <pc:chgData name="Lygia Pereira" userId="f3816ee7728f43ab" providerId="LiveId" clId="{2A8446A7-47DC-47E4-AE85-CF9CFA104EFC}" dt="2022-10-13T20:07:41.230" v="94" actId="167"/>
        <pc:sldMkLst>
          <pc:docMk/>
          <pc:sldMk cId="2609782677" sldId="261"/>
        </pc:sldMkLst>
        <pc:picChg chg="add mod ord">
          <ac:chgData name="Lygia Pereira" userId="f3816ee7728f43ab" providerId="LiveId" clId="{2A8446A7-47DC-47E4-AE85-CF9CFA104EFC}" dt="2022-10-13T20:07:41.230" v="94" actId="167"/>
          <ac:picMkLst>
            <pc:docMk/>
            <pc:sldMk cId="2609782677" sldId="261"/>
            <ac:picMk id="8" creationId="{70AE2F7F-FF8C-EB0E-51CB-87B6992A1FE1}"/>
          </ac:picMkLst>
        </pc:picChg>
      </pc:sldChg>
      <pc:sldChg chg="addSp modSp mod">
        <pc:chgData name="Lygia Pereira" userId="f3816ee7728f43ab" providerId="LiveId" clId="{2A8446A7-47DC-47E4-AE85-CF9CFA104EFC}" dt="2022-10-13T20:07:58.251" v="97" actId="207"/>
        <pc:sldMkLst>
          <pc:docMk/>
          <pc:sldMk cId="3928471088" sldId="262"/>
        </pc:sldMkLst>
        <pc:picChg chg="mod">
          <ac:chgData name="Lygia Pereira" userId="f3816ee7728f43ab" providerId="LiveId" clId="{2A8446A7-47DC-47E4-AE85-CF9CFA104EFC}" dt="2022-10-13T20:07:58.251" v="97" actId="207"/>
          <ac:picMkLst>
            <pc:docMk/>
            <pc:sldMk cId="3928471088" sldId="262"/>
            <ac:picMk id="6" creationId="{FD87C13E-0721-A908-3A18-680E147D3A6C}"/>
          </ac:picMkLst>
        </pc:picChg>
        <pc:picChg chg="add mod ord">
          <ac:chgData name="Lygia Pereira" userId="f3816ee7728f43ab" providerId="LiveId" clId="{2A8446A7-47DC-47E4-AE85-CF9CFA104EFC}" dt="2022-10-13T20:07:46.923" v="96" actId="167"/>
          <ac:picMkLst>
            <pc:docMk/>
            <pc:sldMk cId="3928471088" sldId="262"/>
            <ac:picMk id="8" creationId="{DAD26393-EF7B-35FD-9214-2A48BCC1EE74}"/>
          </ac:picMkLst>
        </pc:picChg>
      </pc:sldChg>
      <pc:sldChg chg="addSp modSp mod">
        <pc:chgData name="Lygia Pereira" userId="f3816ee7728f43ab" providerId="LiveId" clId="{2A8446A7-47DC-47E4-AE85-CF9CFA104EFC}" dt="2022-10-13T20:18:07.999" v="100" actId="167"/>
        <pc:sldMkLst>
          <pc:docMk/>
          <pc:sldMk cId="716666013" sldId="263"/>
        </pc:sldMkLst>
        <pc:picChg chg="add mod ord">
          <ac:chgData name="Lygia Pereira" userId="f3816ee7728f43ab" providerId="LiveId" clId="{2A8446A7-47DC-47E4-AE85-CF9CFA104EFC}" dt="2022-10-13T20:18:07.999" v="100" actId="167"/>
          <ac:picMkLst>
            <pc:docMk/>
            <pc:sldMk cId="716666013" sldId="263"/>
            <ac:picMk id="8" creationId="{A8FE6469-B93E-CB02-E1C0-8FBECD288656}"/>
          </ac:picMkLst>
        </pc:picChg>
      </pc:sldChg>
      <pc:sldChg chg="addSp modSp mod">
        <pc:chgData name="Lygia Pereira" userId="f3816ee7728f43ab" providerId="LiveId" clId="{2A8446A7-47DC-47E4-AE85-CF9CFA104EFC}" dt="2022-10-13T20:18:16.064" v="102" actId="167"/>
        <pc:sldMkLst>
          <pc:docMk/>
          <pc:sldMk cId="3829282091" sldId="264"/>
        </pc:sldMkLst>
        <pc:picChg chg="add mod ord">
          <ac:chgData name="Lygia Pereira" userId="f3816ee7728f43ab" providerId="LiveId" clId="{2A8446A7-47DC-47E4-AE85-CF9CFA104EFC}" dt="2022-10-13T20:18:16.064" v="102" actId="167"/>
          <ac:picMkLst>
            <pc:docMk/>
            <pc:sldMk cId="3829282091" sldId="264"/>
            <ac:picMk id="8" creationId="{AC509268-1B7A-13FE-FCEF-5C513C59E690}"/>
          </ac:picMkLst>
        </pc:picChg>
      </pc:sldChg>
      <pc:sldChg chg="addSp delSp modSp mod">
        <pc:chgData name="Lygia Pereira" userId="f3816ee7728f43ab" providerId="LiveId" clId="{2A8446A7-47DC-47E4-AE85-CF9CFA104EFC}" dt="2022-10-13T19:15:23.315" v="74" actId="171"/>
        <pc:sldMkLst>
          <pc:docMk/>
          <pc:sldMk cId="1132993510" sldId="265"/>
        </pc:sldMkLst>
        <pc:picChg chg="add del mod">
          <ac:chgData name="Lygia Pereira" userId="f3816ee7728f43ab" providerId="LiveId" clId="{2A8446A7-47DC-47E4-AE85-CF9CFA104EFC}" dt="2022-10-13T19:12:25.932" v="5"/>
          <ac:picMkLst>
            <pc:docMk/>
            <pc:sldMk cId="1132993510" sldId="265"/>
            <ac:picMk id="7" creationId="{CDA69C7E-8157-6CDC-6A6C-A2D3E4CDADE6}"/>
          </ac:picMkLst>
        </pc:picChg>
        <pc:picChg chg="add del mod ord">
          <ac:chgData name="Lygia Pereira" userId="f3816ee7728f43ab" providerId="LiveId" clId="{2A8446A7-47DC-47E4-AE85-CF9CFA104EFC}" dt="2022-10-13T19:15:23.315" v="74" actId="171"/>
          <ac:picMkLst>
            <pc:docMk/>
            <pc:sldMk cId="1132993510" sldId="265"/>
            <ac:picMk id="8" creationId="{CAF74244-1C2D-5F5A-E3B5-2B6CF9199307}"/>
          </ac:picMkLst>
        </pc:picChg>
      </pc:sldChg>
      <pc:sldChg chg="addSp modSp mod">
        <pc:chgData name="Lygia Pereira" userId="f3816ee7728f43ab" providerId="LiveId" clId="{2A8446A7-47DC-47E4-AE85-CF9CFA104EFC}" dt="2022-10-13T20:18:24.046" v="104" actId="167"/>
        <pc:sldMkLst>
          <pc:docMk/>
          <pc:sldMk cId="2537268991" sldId="266"/>
        </pc:sldMkLst>
        <pc:picChg chg="add mod ord">
          <ac:chgData name="Lygia Pereira" userId="f3816ee7728f43ab" providerId="LiveId" clId="{2A8446A7-47DC-47E4-AE85-CF9CFA104EFC}" dt="2022-10-13T20:18:24.046" v="104" actId="167"/>
          <ac:picMkLst>
            <pc:docMk/>
            <pc:sldMk cId="2537268991" sldId="266"/>
            <ac:picMk id="8" creationId="{AB5CDE97-126F-C71A-C0B8-7833F2BDBB97}"/>
          </ac:picMkLst>
        </pc:picChg>
      </pc:sldChg>
      <pc:sldChg chg="addSp modSp mod">
        <pc:chgData name="Lygia Pereira" userId="f3816ee7728f43ab" providerId="LiveId" clId="{2A8446A7-47DC-47E4-AE85-CF9CFA104EFC}" dt="2022-10-13T19:15:35.744" v="81" actId="171"/>
        <pc:sldMkLst>
          <pc:docMk/>
          <pc:sldMk cId="2611305983" sldId="268"/>
        </pc:sldMkLst>
        <pc:picChg chg="add mod ord">
          <ac:chgData name="Lygia Pereira" userId="f3816ee7728f43ab" providerId="LiveId" clId="{2A8446A7-47DC-47E4-AE85-CF9CFA104EFC}" dt="2022-10-13T19:15:35.744" v="81" actId="171"/>
          <ac:picMkLst>
            <pc:docMk/>
            <pc:sldMk cId="2611305983" sldId="268"/>
            <ac:picMk id="3" creationId="{01FA8D2C-7DC6-4D24-9805-2BBF912A154A}"/>
          </ac:picMkLst>
        </pc:picChg>
      </pc:sldChg>
      <pc:sldChg chg="add del">
        <pc:chgData name="Lygia Pereira" userId="f3816ee7728f43ab" providerId="LiveId" clId="{2A8446A7-47DC-47E4-AE85-CF9CFA104EFC}" dt="2022-10-13T19:12:21.204" v="1"/>
        <pc:sldMkLst>
          <pc:docMk/>
          <pc:sldMk cId="2400790047" sldId="269"/>
        </pc:sldMkLst>
      </pc:sldChg>
    </pc:docChg>
  </pc:docChgLst>
  <pc:docChgLst>
    <pc:chgData name="Lygia Pereira" userId="f3816ee7728f43ab" providerId="LiveId" clId="{7FB91C8A-EFB0-4253-9EB4-49524D92A266}"/>
    <pc:docChg chg="custSel modSld">
      <pc:chgData name="Lygia Pereira" userId="f3816ee7728f43ab" providerId="LiveId" clId="{7FB91C8A-EFB0-4253-9EB4-49524D92A266}" dt="2022-09-09T17:59:45.746" v="25" actId="20577"/>
      <pc:docMkLst>
        <pc:docMk/>
      </pc:docMkLst>
      <pc:sldChg chg="addSp delSp modSp mod">
        <pc:chgData name="Lygia Pereira" userId="f3816ee7728f43ab" providerId="LiveId" clId="{7FB91C8A-EFB0-4253-9EB4-49524D92A266}" dt="2022-09-09T17:59:45.746" v="25" actId="20577"/>
        <pc:sldMkLst>
          <pc:docMk/>
          <pc:sldMk cId="22808174" sldId="256"/>
        </pc:sldMkLst>
        <pc:spChg chg="mod">
          <ac:chgData name="Lygia Pereira" userId="f3816ee7728f43ab" providerId="LiveId" clId="{7FB91C8A-EFB0-4253-9EB4-49524D92A266}" dt="2022-09-09T17:59:45.746" v="25" actId="20577"/>
          <ac:spMkLst>
            <pc:docMk/>
            <pc:sldMk cId="22808174" sldId="256"/>
            <ac:spMk id="2" creationId="{E8532048-92D0-40BA-8D6D-D6854B497BAA}"/>
          </ac:spMkLst>
        </pc:spChg>
        <pc:spChg chg="del mod">
          <ac:chgData name="Lygia Pereira" userId="f3816ee7728f43ab" providerId="LiveId" clId="{7FB91C8A-EFB0-4253-9EB4-49524D92A266}" dt="2022-09-09T17:58:28.528" v="1" actId="478"/>
          <ac:spMkLst>
            <pc:docMk/>
            <pc:sldMk cId="22808174" sldId="256"/>
            <ac:spMk id="3" creationId="{3B3E2BB4-D5CB-42C6-9527-5E512C66EA6C}"/>
          </ac:spMkLst>
        </pc:spChg>
        <pc:spChg chg="add del mod">
          <ac:chgData name="Lygia Pereira" userId="f3816ee7728f43ab" providerId="LiveId" clId="{7FB91C8A-EFB0-4253-9EB4-49524D92A266}" dt="2022-09-09T17:58:46.999" v="6" actId="478"/>
          <ac:spMkLst>
            <pc:docMk/>
            <pc:sldMk cId="22808174" sldId="256"/>
            <ac:spMk id="5" creationId="{F0611429-232E-B89A-CAF1-3F095DEC63C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14D0C-EE0A-4BCE-962A-BF32CBF7B2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CD7A55-6FDF-42E0-83EE-CF95E5518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36EA3B-4493-4AEB-A229-41142769E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FDAF-C6FD-4DBB-B571-EC1D0BC5A5C2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3D8B23-D88E-469A-94C3-318791B6A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3075401-0818-4EAD-8E84-2D105659B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622D-6AE6-403C-AF21-FEC1E7B232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662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74D76-5CE5-40C4-B3A7-34568DDDF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1359566-CC42-4416-B657-5D67A52C72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3B59A33-1674-4300-9C37-85AD41A7D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FDAF-C6FD-4DBB-B571-EC1D0BC5A5C2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EAC375-A7A1-47E7-B502-37A8A5E46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5835B4-9E20-4C3D-AFB4-27B80395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622D-6AE6-403C-AF21-FEC1E7B232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62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CDFD216-2F4A-4364-837E-2AFD1542A5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4F9B2B0-6609-4656-AD41-A5F0195F0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CE8993-0404-4320-B88F-5D244DEED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FDAF-C6FD-4DBB-B571-EC1D0BC5A5C2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A0630E-7876-426B-B9E2-AB52A562E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D10F0D-03A0-481F-B810-E3116C753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622D-6AE6-403C-AF21-FEC1E7B232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51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A9EA0-4571-48A9-B180-606B5AA18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AD24FD-5196-4D67-B7FD-7DAA3BFEB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298380E-1B97-4762-A380-DFBF1664C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FDAF-C6FD-4DBB-B571-EC1D0BC5A5C2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C68A7E-5946-4699-82EB-68F8912B6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022CE1-6B3A-4F0A-BAFE-983D7E60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622D-6AE6-403C-AF21-FEC1E7B232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566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CF0A0A-4D0C-4F31-AC52-F3CE4AF39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869653E-F039-4811-9618-F99906983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96D2C1-FC94-4B6A-8E03-A486E62B8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FDAF-C6FD-4DBB-B571-EC1D0BC5A5C2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65C7C9A-E94B-46B4-B342-69C88684A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D10F88A-42D1-4FB9-887C-7D59DAA5F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622D-6AE6-403C-AF21-FEC1E7B232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9109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13757F-A4C4-424D-8A95-95EB6F9C7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317029-BE92-4C7B-9DCF-B191BE0038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0B65C0A-902C-41EE-80D1-0FB36634E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D0B0FD4-BAE0-490C-8DB5-4A00A2A21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FDAF-C6FD-4DBB-B571-EC1D0BC5A5C2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76D5D55-F36B-4282-87BE-352E7D59F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3869115-4AE0-41AE-A6F9-085B98DAF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622D-6AE6-403C-AF21-FEC1E7B232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396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67376-AF46-4145-BA1A-24A90E2EF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4E4B04B-B247-4687-8A69-DDFC60A18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3631C02-611B-4AB0-92D8-C36A6387FB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6EAD51D-F26E-4B80-8CFD-0467E045E4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41EF54B-1357-4763-8CBA-D904DAD0C3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DED2335-AF52-4A2E-BD62-546C91FA2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FDAF-C6FD-4DBB-B571-EC1D0BC5A5C2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C2DCB27-D155-481C-87C9-9B561B7DD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CA9BE3B-1E06-405B-B1DB-45F721FDA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622D-6AE6-403C-AF21-FEC1E7B232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6241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07DBE9-DEE9-4971-9E8D-80C1A5757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BCA8706-3CAA-4F2C-AB95-5AE9E99EE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FDAF-C6FD-4DBB-B571-EC1D0BC5A5C2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C07694B-B358-4508-A9C9-5FD7C4EA7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DBC1CFA-5276-449B-908B-B860D1BC9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622D-6AE6-403C-AF21-FEC1E7B232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297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00BFF1D-B1BB-47EA-9C5B-34BDF463E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FDAF-C6FD-4DBB-B571-EC1D0BC5A5C2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5157967-03B7-473D-AD92-43A766C02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4F84659-9BAD-4B75-B189-901B64117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622D-6AE6-403C-AF21-FEC1E7B232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419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837BF1-AD36-4521-B46A-7BB8B36CE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CB1A33-8525-4C1C-BD48-51C505EA4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6B74C05-7FA7-4CF0-907A-AC5DD0D4E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CEEBD66-DD71-4B70-B16B-599AB0D31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FDAF-C6FD-4DBB-B571-EC1D0BC5A5C2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98606EE-437B-43B0-839D-0B6709FD5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2A31F8E-51A1-4F3F-9912-CFDD340F3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622D-6AE6-403C-AF21-FEC1E7B232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22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23F88-C0F2-41F2-8376-A287C209A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76663AB-DCA9-4832-ADC1-DB93A76135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0D036F0-6CD4-46F6-88E3-5CD54A6FC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15A6281-4C4D-40B6-84BA-F2D58A62B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FDAF-C6FD-4DBB-B571-EC1D0BC5A5C2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FE6F5EE-3EA9-440E-B6E0-A7433DD15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8C22680-3FFF-4478-B968-217FE56BE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622D-6AE6-403C-AF21-FEC1E7B232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064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4E54C0D-0452-494A-95F3-808B22C93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C91076D-54CE-4142-A785-4BA1BFA67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570F23-0DBA-4F8B-999F-665DC161BE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AFDAF-C6FD-4DBB-B571-EC1D0BC5A5C2}" type="datetimeFigureOut">
              <a:rPr lang="pt-BR" smtClean="0"/>
              <a:t>13/10/2022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B0F9CEC-91F9-4C7D-81B3-CCBDE276C6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4936E6-885A-4E21-947B-20B69E6DE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9622D-6AE6-403C-AF21-FEC1E7B232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9100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532048-92D0-40BA-8D6D-D6854B497B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485957"/>
          </a:xfrm>
        </p:spPr>
        <p:txBody>
          <a:bodyPr>
            <a:normAutofit/>
          </a:bodyPr>
          <a:lstStyle/>
          <a:p>
            <a:r>
              <a:rPr lang="pt-BR" sz="3200" dirty="0"/>
              <a:t>Duração da apresentação: 20 minutos </a:t>
            </a:r>
            <a:br>
              <a:rPr lang="pt-BR" sz="3200" dirty="0"/>
            </a:br>
            <a:r>
              <a:rPr lang="pt-BR" sz="3200" dirty="0"/>
              <a:t>Número de slides: 12 a 15 slides </a:t>
            </a:r>
            <a:br>
              <a:rPr lang="pt-BR" sz="3200" dirty="0"/>
            </a:br>
            <a:r>
              <a:rPr lang="pt-BR" sz="3200" dirty="0"/>
              <a:t>Fonte mínima : 24</a:t>
            </a:r>
            <a:br>
              <a:rPr lang="pt-BR" sz="3200" dirty="0"/>
            </a:br>
            <a:r>
              <a:rPr lang="pt-BR" sz="3200" dirty="0"/>
              <a:t>Slides com pouco texto </a:t>
            </a:r>
            <a:br>
              <a:rPr lang="pt-BR" sz="3200" dirty="0"/>
            </a:br>
            <a:r>
              <a:rPr lang="pt-BR" sz="3200" dirty="0"/>
              <a:t>Cor clara</a:t>
            </a:r>
            <a:br>
              <a:rPr lang="pt-BR" sz="3200" dirty="0"/>
            </a:br>
            <a:r>
              <a:rPr lang="pt-BR" sz="3200" dirty="0">
                <a:effectLst/>
              </a:rPr>
              <a:t>👆</a:t>
            </a:r>
            <a:br>
              <a:rPr lang="pt-BR" sz="3200" dirty="0">
                <a:effectLst/>
              </a:rPr>
            </a:br>
            <a:r>
              <a:rPr lang="pt-BR" sz="3200" dirty="0"/>
              <a:t>Essas são apenas indicações, não esqueça de excluir esse slide!!</a:t>
            </a:r>
          </a:p>
        </p:txBody>
      </p:sp>
    </p:spTree>
    <p:extLst>
      <p:ext uri="{BB962C8B-B14F-4D97-AF65-F5344CB8AC3E}">
        <p14:creationId xmlns:p14="http://schemas.microsoft.com/office/powerpoint/2010/main" val="22808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A8FE6469-B93E-CB02-E1C0-8FBECD2886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" y="-4"/>
            <a:ext cx="12193056" cy="68646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8532048-92D0-40BA-8D6D-D6854B497B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Considerações Finais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3E2BB4-D5CB-42C6-9527-5E512C66EA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Destacar que o objetivo geral foi cumprido com a respectiva resposta. </a:t>
            </a:r>
          </a:p>
          <a:p>
            <a:endParaRPr lang="pt-BR" dirty="0"/>
          </a:p>
          <a:p>
            <a:r>
              <a:rPr lang="pt-BR" dirty="0"/>
              <a:t>Incluir sugestão para pesquisas futuras e limitação da pesquisa.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68DCD1B2-4F83-A6CF-B628-E382C1919B33}"/>
              </a:ext>
            </a:extLst>
          </p:cNvPr>
          <p:cNvSpPr txBox="1">
            <a:spLocks/>
          </p:cNvSpPr>
          <p:nvPr/>
        </p:nvSpPr>
        <p:spPr>
          <a:xfrm>
            <a:off x="2844800" y="213360"/>
            <a:ext cx="9144000" cy="887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600" b="1">
                <a:solidFill>
                  <a:srgbClr val="63749E"/>
                </a:solidFill>
              </a:rPr>
              <a:t>Universidade Federal Rural do Rio de Janeiro - UFRRJ</a:t>
            </a:r>
            <a:br>
              <a:rPr lang="pt-BR" sz="1600" b="1">
                <a:solidFill>
                  <a:srgbClr val="63749E"/>
                </a:solidFill>
              </a:rPr>
            </a:br>
            <a:r>
              <a:rPr lang="pt-BR" sz="1600" b="1">
                <a:solidFill>
                  <a:srgbClr val="63749E"/>
                </a:solidFill>
              </a:rPr>
              <a:t>Instituto de Ciências Sociais Aplicadas - ICSA </a:t>
            </a:r>
            <a:br>
              <a:rPr lang="pt-BR" sz="1600" b="1">
                <a:solidFill>
                  <a:srgbClr val="63749E"/>
                </a:solidFill>
              </a:rPr>
            </a:br>
            <a:r>
              <a:rPr lang="pt-BR" sz="1600" b="1">
                <a:solidFill>
                  <a:srgbClr val="63749E"/>
                </a:solidFill>
              </a:rPr>
              <a:t>Departamento de Ciências Administrativas e Contábeis</a:t>
            </a:r>
            <a:br>
              <a:rPr lang="pt-BR" sz="1600" b="1">
                <a:solidFill>
                  <a:srgbClr val="63749E"/>
                </a:solidFill>
              </a:rPr>
            </a:br>
            <a:r>
              <a:rPr lang="pt-BR" sz="1600" b="1">
                <a:solidFill>
                  <a:srgbClr val="63749E"/>
                </a:solidFill>
              </a:rPr>
              <a:t>Curso de Ciências Contábeis</a:t>
            </a:r>
            <a:endParaRPr lang="pt-BR" sz="1600" b="1" dirty="0">
              <a:solidFill>
                <a:srgbClr val="63749E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D1A7E13-DBC9-6FF2-6E77-032F5FF1A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29DAE4F-AB45-E73A-60AD-52B8751F96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" y="91440"/>
            <a:ext cx="1276430" cy="127868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14598B00-E1AD-222A-140F-08F2E625343F}"/>
              </a:ext>
            </a:extLst>
          </p:cNvPr>
          <p:cNvCxnSpPr>
            <a:cxnSpLocks/>
          </p:cNvCxnSpPr>
          <p:nvPr/>
        </p:nvCxnSpPr>
        <p:spPr>
          <a:xfrm>
            <a:off x="1280160" y="1124125"/>
            <a:ext cx="10800000" cy="0"/>
          </a:xfrm>
          <a:prstGeom prst="line">
            <a:avLst/>
          </a:prstGeom>
          <a:ln w="19050">
            <a:solidFill>
              <a:srgbClr val="6374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666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AC509268-1B7A-13FE-FCEF-5C513C59E6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" y="-4"/>
            <a:ext cx="12193056" cy="68646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8532048-92D0-40BA-8D6D-D6854B497B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Referências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3E2BB4-D5CB-42C6-9527-5E512C66EA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Informar as referências. 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C7F0FB2D-0638-8142-B39D-8538A7FC1553}"/>
              </a:ext>
            </a:extLst>
          </p:cNvPr>
          <p:cNvSpPr txBox="1">
            <a:spLocks/>
          </p:cNvSpPr>
          <p:nvPr/>
        </p:nvSpPr>
        <p:spPr>
          <a:xfrm>
            <a:off x="2844800" y="213360"/>
            <a:ext cx="9144000" cy="887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600" b="1">
                <a:solidFill>
                  <a:srgbClr val="63749E"/>
                </a:solidFill>
              </a:rPr>
              <a:t>Universidade Federal Rural do Rio de Janeiro - UFRRJ</a:t>
            </a:r>
            <a:br>
              <a:rPr lang="pt-BR" sz="1600" b="1">
                <a:solidFill>
                  <a:srgbClr val="63749E"/>
                </a:solidFill>
              </a:rPr>
            </a:br>
            <a:r>
              <a:rPr lang="pt-BR" sz="1600" b="1">
                <a:solidFill>
                  <a:srgbClr val="63749E"/>
                </a:solidFill>
              </a:rPr>
              <a:t>Instituto de Ciências Sociais Aplicadas - ICSA </a:t>
            </a:r>
            <a:br>
              <a:rPr lang="pt-BR" sz="1600" b="1">
                <a:solidFill>
                  <a:srgbClr val="63749E"/>
                </a:solidFill>
              </a:rPr>
            </a:br>
            <a:r>
              <a:rPr lang="pt-BR" sz="1600" b="1">
                <a:solidFill>
                  <a:srgbClr val="63749E"/>
                </a:solidFill>
              </a:rPr>
              <a:t>Departamento de Ciências Administrativas e Contábeis</a:t>
            </a:r>
            <a:br>
              <a:rPr lang="pt-BR" sz="1600" b="1">
                <a:solidFill>
                  <a:srgbClr val="63749E"/>
                </a:solidFill>
              </a:rPr>
            </a:br>
            <a:r>
              <a:rPr lang="pt-BR" sz="1600" b="1">
                <a:solidFill>
                  <a:srgbClr val="63749E"/>
                </a:solidFill>
              </a:rPr>
              <a:t>Curso de Ciências Contábeis</a:t>
            </a:r>
            <a:endParaRPr lang="pt-BR" sz="1600" b="1" dirty="0">
              <a:solidFill>
                <a:srgbClr val="63749E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684097C-D946-EAA8-21B3-378BC41B2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6D00A45-32D8-F2EB-C480-B2957DC5B8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" y="91440"/>
            <a:ext cx="1276430" cy="127868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A4E32BC1-E745-6DC0-6DA9-AE34BDCA069F}"/>
              </a:ext>
            </a:extLst>
          </p:cNvPr>
          <p:cNvCxnSpPr>
            <a:cxnSpLocks/>
          </p:cNvCxnSpPr>
          <p:nvPr/>
        </p:nvCxnSpPr>
        <p:spPr>
          <a:xfrm>
            <a:off x="1280160" y="1124125"/>
            <a:ext cx="10800000" cy="0"/>
          </a:xfrm>
          <a:prstGeom prst="line">
            <a:avLst/>
          </a:prstGeom>
          <a:ln w="19050">
            <a:solidFill>
              <a:srgbClr val="6374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282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AB5CDE97-126F-C71A-C0B8-7833F2BDBB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" y="-4"/>
            <a:ext cx="12193056" cy="68646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8532048-92D0-40BA-8D6D-D6854B497B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Agradecimento à banca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3E2BB4-D5CB-42C6-9527-5E512C66EA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 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33E61EBB-4AE6-EBD8-2A43-F20FACFCA9A4}"/>
              </a:ext>
            </a:extLst>
          </p:cNvPr>
          <p:cNvSpPr txBox="1">
            <a:spLocks/>
          </p:cNvSpPr>
          <p:nvPr/>
        </p:nvSpPr>
        <p:spPr>
          <a:xfrm>
            <a:off x="2844800" y="213360"/>
            <a:ext cx="9144000" cy="887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600" b="1">
                <a:solidFill>
                  <a:srgbClr val="63749E"/>
                </a:solidFill>
              </a:rPr>
              <a:t>Universidade Federal Rural do Rio de Janeiro - UFRRJ</a:t>
            </a:r>
            <a:br>
              <a:rPr lang="pt-BR" sz="1600" b="1">
                <a:solidFill>
                  <a:srgbClr val="63749E"/>
                </a:solidFill>
              </a:rPr>
            </a:br>
            <a:r>
              <a:rPr lang="pt-BR" sz="1600" b="1">
                <a:solidFill>
                  <a:srgbClr val="63749E"/>
                </a:solidFill>
              </a:rPr>
              <a:t>Instituto de Ciências Sociais Aplicadas - ICSA </a:t>
            </a:r>
            <a:br>
              <a:rPr lang="pt-BR" sz="1600" b="1">
                <a:solidFill>
                  <a:srgbClr val="63749E"/>
                </a:solidFill>
              </a:rPr>
            </a:br>
            <a:r>
              <a:rPr lang="pt-BR" sz="1600" b="1">
                <a:solidFill>
                  <a:srgbClr val="63749E"/>
                </a:solidFill>
              </a:rPr>
              <a:t>Departamento de Ciências Administrativas e Contábeis</a:t>
            </a:r>
            <a:br>
              <a:rPr lang="pt-BR" sz="1600" b="1">
                <a:solidFill>
                  <a:srgbClr val="63749E"/>
                </a:solidFill>
              </a:rPr>
            </a:br>
            <a:r>
              <a:rPr lang="pt-BR" sz="1600" b="1">
                <a:solidFill>
                  <a:srgbClr val="63749E"/>
                </a:solidFill>
              </a:rPr>
              <a:t>Curso de Ciências Contábeis</a:t>
            </a:r>
            <a:endParaRPr lang="pt-BR" sz="1600" b="1" dirty="0">
              <a:solidFill>
                <a:srgbClr val="63749E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DF8F972-83DF-655B-4A71-D7026528A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1306A6E-1D43-5A8D-BA31-56713B3DE8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" y="91440"/>
            <a:ext cx="1276430" cy="127868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0698670E-978D-C83E-A3C9-99032828F581}"/>
              </a:ext>
            </a:extLst>
          </p:cNvPr>
          <p:cNvCxnSpPr>
            <a:cxnSpLocks/>
          </p:cNvCxnSpPr>
          <p:nvPr/>
        </p:nvCxnSpPr>
        <p:spPr>
          <a:xfrm>
            <a:off x="1280160" y="1124125"/>
            <a:ext cx="10800000" cy="0"/>
          </a:xfrm>
          <a:prstGeom prst="line">
            <a:avLst/>
          </a:prstGeom>
          <a:ln w="19050">
            <a:solidFill>
              <a:srgbClr val="6374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268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CAF74244-1C2D-5F5A-E3B5-2B6CF91993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" y="-4"/>
            <a:ext cx="12193056" cy="68646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8532048-92D0-40BA-8D6D-D6854B497B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4800" y="213360"/>
            <a:ext cx="9144000" cy="887059"/>
          </a:xfrm>
        </p:spPr>
        <p:txBody>
          <a:bodyPr>
            <a:noAutofit/>
          </a:bodyPr>
          <a:lstStyle/>
          <a:p>
            <a:pPr algn="r"/>
            <a:r>
              <a:rPr lang="pt-BR" sz="1600" b="1" dirty="0">
                <a:solidFill>
                  <a:srgbClr val="63749E"/>
                </a:solidFill>
              </a:rPr>
              <a:t>Universidade Federal Rural do Rio de Janeiro - UFRRJ</a:t>
            </a:r>
            <a:br>
              <a:rPr lang="pt-BR" sz="1600" b="1" dirty="0">
                <a:solidFill>
                  <a:srgbClr val="63749E"/>
                </a:solidFill>
              </a:rPr>
            </a:br>
            <a:r>
              <a:rPr lang="pt-BR" sz="1600" b="1" dirty="0">
                <a:solidFill>
                  <a:srgbClr val="63749E"/>
                </a:solidFill>
              </a:rPr>
              <a:t>Instituto de Ciências Sociais Aplicadas - ICSA </a:t>
            </a:r>
            <a:br>
              <a:rPr lang="pt-BR" sz="1600" b="1" dirty="0">
                <a:solidFill>
                  <a:srgbClr val="63749E"/>
                </a:solidFill>
              </a:rPr>
            </a:br>
            <a:r>
              <a:rPr lang="pt-BR" sz="1600" b="1" dirty="0">
                <a:solidFill>
                  <a:srgbClr val="63749E"/>
                </a:solidFill>
              </a:rPr>
              <a:t>Departamento de Ciências Administrativas e Contábeis</a:t>
            </a:r>
            <a:br>
              <a:rPr lang="pt-BR" sz="1600" b="1" dirty="0">
                <a:solidFill>
                  <a:srgbClr val="63749E"/>
                </a:solidFill>
              </a:rPr>
            </a:br>
            <a:r>
              <a:rPr lang="pt-BR" sz="1600" b="1" dirty="0">
                <a:solidFill>
                  <a:srgbClr val="63749E"/>
                </a:solidFill>
              </a:rPr>
              <a:t>Curso de Ciências Contábeis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3E2BB4-D5CB-42C6-9527-5E512C66EA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15640"/>
            <a:ext cx="9144000" cy="644842"/>
          </a:xfrm>
        </p:spPr>
        <p:txBody>
          <a:bodyPr>
            <a:noAutofit/>
          </a:bodyPr>
          <a:lstStyle/>
          <a:p>
            <a:r>
              <a:rPr lang="pt-BR" sz="6000" b="1" dirty="0">
                <a:latin typeface="+mj-lt"/>
              </a:rPr>
              <a:t>TÍTULO DO TRABALHO</a:t>
            </a:r>
            <a:br>
              <a:rPr lang="pt-BR" sz="4000" b="1" dirty="0"/>
            </a:br>
            <a:r>
              <a:rPr lang="pt-BR" b="1" dirty="0"/>
              <a:t>NOME DO DISCENTE </a:t>
            </a:r>
            <a:br>
              <a:rPr lang="pt-BR" b="1" dirty="0"/>
            </a:br>
            <a:r>
              <a:rPr lang="pt-BR" b="1" dirty="0"/>
              <a:t>NOME DO ORIENTADOR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DD45947-7647-739F-4662-5B8C17408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10219A4-C734-4C01-EB7C-1FC5261945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" y="91440"/>
            <a:ext cx="1276430" cy="127868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E6C20DDF-A1A0-7B24-A4FF-24288C21B242}"/>
              </a:ext>
            </a:extLst>
          </p:cNvPr>
          <p:cNvCxnSpPr>
            <a:cxnSpLocks/>
          </p:cNvCxnSpPr>
          <p:nvPr/>
        </p:nvCxnSpPr>
        <p:spPr>
          <a:xfrm>
            <a:off x="1280160" y="1124125"/>
            <a:ext cx="10800000" cy="0"/>
          </a:xfrm>
          <a:prstGeom prst="line">
            <a:avLst/>
          </a:prstGeom>
          <a:ln w="19050">
            <a:solidFill>
              <a:srgbClr val="6374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2993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01FA8D2C-7DC6-4D24-9805-2BBF912A1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" y="-4"/>
            <a:ext cx="12193056" cy="68646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8532048-92D0-40BA-8D6D-D6854B497B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4800" y="213360"/>
            <a:ext cx="9144000" cy="887059"/>
          </a:xfrm>
        </p:spPr>
        <p:txBody>
          <a:bodyPr>
            <a:noAutofit/>
          </a:bodyPr>
          <a:lstStyle/>
          <a:p>
            <a:pPr algn="r"/>
            <a:r>
              <a:rPr lang="pt-BR" sz="1600" b="1" dirty="0">
                <a:solidFill>
                  <a:srgbClr val="63749E"/>
                </a:solidFill>
              </a:rPr>
              <a:t>Universidade Federal Rural do Rio de Janeiro - UFRRJ</a:t>
            </a:r>
            <a:br>
              <a:rPr lang="pt-BR" sz="1600" b="1" dirty="0">
                <a:solidFill>
                  <a:srgbClr val="63749E"/>
                </a:solidFill>
              </a:rPr>
            </a:br>
            <a:r>
              <a:rPr lang="pt-BR" sz="1600" b="1" dirty="0">
                <a:solidFill>
                  <a:srgbClr val="63749E"/>
                </a:solidFill>
              </a:rPr>
              <a:t>Instituto de Ciências Sociais Aplicadas - ICSA </a:t>
            </a:r>
            <a:br>
              <a:rPr lang="pt-BR" sz="1600" b="1" dirty="0">
                <a:solidFill>
                  <a:srgbClr val="63749E"/>
                </a:solidFill>
              </a:rPr>
            </a:br>
            <a:r>
              <a:rPr lang="pt-BR" sz="1600" b="1" dirty="0">
                <a:solidFill>
                  <a:srgbClr val="63749E"/>
                </a:solidFill>
              </a:rPr>
              <a:t>Departamento de Ciências Administrativas e Contábeis</a:t>
            </a:r>
            <a:br>
              <a:rPr lang="pt-BR" sz="1600" b="1" dirty="0">
                <a:solidFill>
                  <a:srgbClr val="63749E"/>
                </a:solidFill>
              </a:rPr>
            </a:br>
            <a:r>
              <a:rPr lang="pt-BR" sz="1600" b="1" dirty="0">
                <a:solidFill>
                  <a:srgbClr val="63749E"/>
                </a:solidFill>
              </a:rPr>
              <a:t>Curso de Ciências Contábeis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DD45947-7647-739F-4662-5B8C17408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10219A4-C734-4C01-EB7C-1FC5261945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" y="91440"/>
            <a:ext cx="1276430" cy="127868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E6C20DDF-A1A0-7B24-A4FF-24288C21B242}"/>
              </a:ext>
            </a:extLst>
          </p:cNvPr>
          <p:cNvCxnSpPr>
            <a:cxnSpLocks/>
          </p:cNvCxnSpPr>
          <p:nvPr/>
        </p:nvCxnSpPr>
        <p:spPr>
          <a:xfrm>
            <a:off x="1280160" y="1124125"/>
            <a:ext cx="10800000" cy="0"/>
          </a:xfrm>
          <a:prstGeom prst="line">
            <a:avLst/>
          </a:prstGeom>
          <a:ln w="19050">
            <a:solidFill>
              <a:srgbClr val="6374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ítulo 1">
            <a:extLst>
              <a:ext uri="{FF2B5EF4-FFF2-40B4-BE49-F238E27FC236}">
                <a16:creationId xmlns:a16="http://schemas.microsoft.com/office/drawing/2014/main" id="{D584F921-6D58-B8CB-A277-7BB639B527B6}"/>
              </a:ext>
            </a:extLst>
          </p:cNvPr>
          <p:cNvSpPr txBox="1">
            <a:spLocks/>
          </p:cNvSpPr>
          <p:nvPr/>
        </p:nvSpPr>
        <p:spPr>
          <a:xfrm>
            <a:off x="838200" y="110041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b="1"/>
              <a:t>Título</a:t>
            </a:r>
            <a:endParaRPr lang="pt-BR" b="1" dirty="0"/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BEA0E80C-4D5C-76AD-E12B-08B9A342AF98}"/>
              </a:ext>
            </a:extLst>
          </p:cNvPr>
          <p:cNvSpPr txBox="1">
            <a:spLocks/>
          </p:cNvSpPr>
          <p:nvPr/>
        </p:nvSpPr>
        <p:spPr>
          <a:xfrm>
            <a:off x="838200" y="229330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dirty="0"/>
              <a:t>Estrutura do Trabalho </a:t>
            </a:r>
          </a:p>
          <a:p>
            <a:pPr algn="l"/>
            <a:r>
              <a:rPr lang="pt-BR" dirty="0"/>
              <a:t>1 Introdução </a:t>
            </a:r>
          </a:p>
          <a:p>
            <a:pPr algn="l"/>
            <a:r>
              <a:rPr lang="pt-BR" dirty="0"/>
              <a:t>2 Fundamentação Teórica </a:t>
            </a:r>
          </a:p>
          <a:p>
            <a:pPr algn="l"/>
            <a:r>
              <a:rPr lang="pt-BR" dirty="0"/>
              <a:t>3 Metodologia </a:t>
            </a:r>
          </a:p>
          <a:p>
            <a:pPr algn="l"/>
            <a:r>
              <a:rPr lang="pt-BR" dirty="0"/>
              <a:t>4 Análise de Resultados</a:t>
            </a:r>
          </a:p>
          <a:p>
            <a:pPr algn="l"/>
            <a:r>
              <a:rPr lang="pt-BR" dirty="0"/>
              <a:t>5 Considerações Finais </a:t>
            </a:r>
          </a:p>
          <a:p>
            <a:pPr algn="l"/>
            <a:r>
              <a:rPr lang="pt-BR" dirty="0"/>
              <a:t>Referências </a:t>
            </a:r>
          </a:p>
        </p:txBody>
      </p:sp>
    </p:spTree>
    <p:extLst>
      <p:ext uri="{BB962C8B-B14F-4D97-AF65-F5344CB8AC3E}">
        <p14:creationId xmlns:p14="http://schemas.microsoft.com/office/powerpoint/2010/main" val="2611305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766C034D-E0FE-3911-86F6-4BD4ED145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" y="-4"/>
            <a:ext cx="12193056" cy="68646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8532048-92D0-40BA-8D6D-D6854B497B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Introdução</a:t>
            </a:r>
            <a:r>
              <a:rPr lang="pt-BR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3E2BB4-D5CB-42C6-9527-5E512C66EA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Breve relato evidenciando a importância do trabalho, conceitos fundamentais do tema e delimitação.  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5DF123F6-D686-DB3D-5773-E81FFD22373F}"/>
              </a:ext>
            </a:extLst>
          </p:cNvPr>
          <p:cNvSpPr txBox="1">
            <a:spLocks/>
          </p:cNvSpPr>
          <p:nvPr/>
        </p:nvSpPr>
        <p:spPr>
          <a:xfrm>
            <a:off x="2844800" y="213360"/>
            <a:ext cx="9144000" cy="887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600" b="1">
                <a:solidFill>
                  <a:srgbClr val="63749E"/>
                </a:solidFill>
              </a:rPr>
              <a:t>Universidade Federal Rural do Rio de Janeiro - UFRRJ</a:t>
            </a:r>
            <a:br>
              <a:rPr lang="pt-BR" sz="1600" b="1">
                <a:solidFill>
                  <a:srgbClr val="63749E"/>
                </a:solidFill>
              </a:rPr>
            </a:br>
            <a:r>
              <a:rPr lang="pt-BR" sz="1600" b="1">
                <a:solidFill>
                  <a:srgbClr val="63749E"/>
                </a:solidFill>
              </a:rPr>
              <a:t>Instituto de Ciências Sociais Aplicadas - ICSA </a:t>
            </a:r>
            <a:br>
              <a:rPr lang="pt-BR" sz="1600" b="1">
                <a:solidFill>
                  <a:srgbClr val="63749E"/>
                </a:solidFill>
              </a:rPr>
            </a:br>
            <a:r>
              <a:rPr lang="pt-BR" sz="1600" b="1">
                <a:solidFill>
                  <a:srgbClr val="63749E"/>
                </a:solidFill>
              </a:rPr>
              <a:t>Departamento de Ciências Administrativas e Contábeis</a:t>
            </a:r>
            <a:br>
              <a:rPr lang="pt-BR" sz="1600" b="1">
                <a:solidFill>
                  <a:srgbClr val="63749E"/>
                </a:solidFill>
              </a:rPr>
            </a:br>
            <a:r>
              <a:rPr lang="pt-BR" sz="1600" b="1">
                <a:solidFill>
                  <a:srgbClr val="63749E"/>
                </a:solidFill>
              </a:rPr>
              <a:t>Curso de Ciências Contábeis</a:t>
            </a:r>
            <a:endParaRPr lang="pt-BR" sz="1600" b="1" dirty="0">
              <a:solidFill>
                <a:srgbClr val="63749E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00ECD48-6807-B361-C538-AD23FAE7D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2089BAD7-245C-B158-8201-1898D1E733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" y="91440"/>
            <a:ext cx="1276430" cy="127868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C06CF39A-DB39-3478-1043-EEDAEFDBFE55}"/>
              </a:ext>
            </a:extLst>
          </p:cNvPr>
          <p:cNvCxnSpPr>
            <a:cxnSpLocks/>
          </p:cNvCxnSpPr>
          <p:nvPr/>
        </p:nvCxnSpPr>
        <p:spPr>
          <a:xfrm>
            <a:off x="1280160" y="1124125"/>
            <a:ext cx="10800000" cy="0"/>
          </a:xfrm>
          <a:prstGeom prst="line">
            <a:avLst/>
          </a:prstGeom>
          <a:ln w="19050">
            <a:solidFill>
              <a:srgbClr val="6374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009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23F28132-249A-9EF9-00D4-9023A37498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" y="-4"/>
            <a:ext cx="12193056" cy="68646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8532048-92D0-40BA-8D6D-D6854B497B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Objetivo Geral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3E2BB4-D5CB-42C6-9527-5E512C66EA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44AE01F-F752-19E8-CB2E-B47E39E350DE}"/>
              </a:ext>
            </a:extLst>
          </p:cNvPr>
          <p:cNvSpPr txBox="1">
            <a:spLocks/>
          </p:cNvSpPr>
          <p:nvPr/>
        </p:nvSpPr>
        <p:spPr>
          <a:xfrm>
            <a:off x="2844800" y="213360"/>
            <a:ext cx="9144000" cy="887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600" b="1">
                <a:solidFill>
                  <a:srgbClr val="63749E"/>
                </a:solidFill>
              </a:rPr>
              <a:t>Universidade Federal Rural do Rio de Janeiro - UFRRJ</a:t>
            </a:r>
            <a:br>
              <a:rPr lang="pt-BR" sz="1600" b="1">
                <a:solidFill>
                  <a:srgbClr val="63749E"/>
                </a:solidFill>
              </a:rPr>
            </a:br>
            <a:r>
              <a:rPr lang="pt-BR" sz="1600" b="1">
                <a:solidFill>
                  <a:srgbClr val="63749E"/>
                </a:solidFill>
              </a:rPr>
              <a:t>Instituto de Ciências Sociais Aplicadas - ICSA </a:t>
            </a:r>
            <a:br>
              <a:rPr lang="pt-BR" sz="1600" b="1">
                <a:solidFill>
                  <a:srgbClr val="63749E"/>
                </a:solidFill>
              </a:rPr>
            </a:br>
            <a:r>
              <a:rPr lang="pt-BR" sz="1600" b="1">
                <a:solidFill>
                  <a:srgbClr val="63749E"/>
                </a:solidFill>
              </a:rPr>
              <a:t>Departamento de Ciências Administrativas e Contábeis</a:t>
            </a:r>
            <a:br>
              <a:rPr lang="pt-BR" sz="1600" b="1">
                <a:solidFill>
                  <a:srgbClr val="63749E"/>
                </a:solidFill>
              </a:rPr>
            </a:br>
            <a:r>
              <a:rPr lang="pt-BR" sz="1600" b="1">
                <a:solidFill>
                  <a:srgbClr val="63749E"/>
                </a:solidFill>
              </a:rPr>
              <a:t>Curso de Ciências Contábeis</a:t>
            </a:r>
            <a:endParaRPr lang="pt-BR" sz="1600" b="1" dirty="0">
              <a:solidFill>
                <a:srgbClr val="63749E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6F40F178-4919-166F-E500-6A0931096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E768BAC3-8C31-DFE4-B51A-930ACB0898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" y="91440"/>
            <a:ext cx="1276430" cy="127868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A721D3B6-37E6-1E6A-5D7E-962E254B3C46}"/>
              </a:ext>
            </a:extLst>
          </p:cNvPr>
          <p:cNvCxnSpPr>
            <a:cxnSpLocks/>
          </p:cNvCxnSpPr>
          <p:nvPr/>
        </p:nvCxnSpPr>
        <p:spPr>
          <a:xfrm>
            <a:off x="1280160" y="1124125"/>
            <a:ext cx="10800000" cy="0"/>
          </a:xfrm>
          <a:prstGeom prst="line">
            <a:avLst/>
          </a:prstGeom>
          <a:ln w="19050">
            <a:solidFill>
              <a:srgbClr val="6374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12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27A48BE-793A-7D40-BB6A-8EA240B744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" y="-4"/>
            <a:ext cx="12193056" cy="68646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8532048-92D0-40BA-8D6D-D6854B497B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Objetivos específicos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3E2BB4-D5CB-42C6-9527-5E512C66EA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0CF86F4-7A80-03FC-3E4E-39DC4D62F73F}"/>
              </a:ext>
            </a:extLst>
          </p:cNvPr>
          <p:cNvSpPr txBox="1">
            <a:spLocks/>
          </p:cNvSpPr>
          <p:nvPr/>
        </p:nvSpPr>
        <p:spPr>
          <a:xfrm>
            <a:off x="2844800" y="213360"/>
            <a:ext cx="9144000" cy="887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600" b="1">
                <a:solidFill>
                  <a:srgbClr val="63749E"/>
                </a:solidFill>
              </a:rPr>
              <a:t>Universidade Federal Rural do Rio de Janeiro - UFRRJ</a:t>
            </a:r>
            <a:br>
              <a:rPr lang="pt-BR" sz="1600" b="1">
                <a:solidFill>
                  <a:srgbClr val="63749E"/>
                </a:solidFill>
              </a:rPr>
            </a:br>
            <a:r>
              <a:rPr lang="pt-BR" sz="1600" b="1">
                <a:solidFill>
                  <a:srgbClr val="63749E"/>
                </a:solidFill>
              </a:rPr>
              <a:t>Instituto de Ciências Sociais Aplicadas - ICSA </a:t>
            </a:r>
            <a:br>
              <a:rPr lang="pt-BR" sz="1600" b="1">
                <a:solidFill>
                  <a:srgbClr val="63749E"/>
                </a:solidFill>
              </a:rPr>
            </a:br>
            <a:r>
              <a:rPr lang="pt-BR" sz="1600" b="1">
                <a:solidFill>
                  <a:srgbClr val="63749E"/>
                </a:solidFill>
              </a:rPr>
              <a:t>Departamento de Ciências Administrativas e Contábeis</a:t>
            </a:r>
            <a:br>
              <a:rPr lang="pt-BR" sz="1600" b="1">
                <a:solidFill>
                  <a:srgbClr val="63749E"/>
                </a:solidFill>
              </a:rPr>
            </a:br>
            <a:r>
              <a:rPr lang="pt-BR" sz="1600" b="1">
                <a:solidFill>
                  <a:srgbClr val="63749E"/>
                </a:solidFill>
              </a:rPr>
              <a:t>Curso de Ciências Contábeis</a:t>
            </a:r>
            <a:endParaRPr lang="pt-BR" sz="1600" b="1" dirty="0">
              <a:solidFill>
                <a:srgbClr val="63749E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78D2915-8BC6-2A7D-2E7F-7CD4BC6B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951CAC2-42D1-A420-4489-DEC4796A29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" y="91440"/>
            <a:ext cx="1276430" cy="127868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4010034F-29B4-B84C-4731-30D8618C0AEA}"/>
              </a:ext>
            </a:extLst>
          </p:cNvPr>
          <p:cNvCxnSpPr>
            <a:cxnSpLocks/>
          </p:cNvCxnSpPr>
          <p:nvPr/>
        </p:nvCxnSpPr>
        <p:spPr>
          <a:xfrm>
            <a:off x="1280160" y="1124125"/>
            <a:ext cx="10800000" cy="0"/>
          </a:xfrm>
          <a:prstGeom prst="line">
            <a:avLst/>
          </a:prstGeom>
          <a:ln w="19050">
            <a:solidFill>
              <a:srgbClr val="6374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549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AFDD53CE-D0D4-82C3-F27F-DDCBC3D2C9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" y="-4"/>
            <a:ext cx="12193056" cy="68646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8532048-92D0-40BA-8D6D-D6854B497B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Fundamentação Teórica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3E2BB4-D5CB-42C6-9527-5E512C66EA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Selecionar os conceitos relevantes e outras informações que julgar relevante para entendimento da análise de resultados. Incluir o Tópico de pesquisas recentes.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278622E6-130D-DD34-9B81-D0E138AE5828}"/>
              </a:ext>
            </a:extLst>
          </p:cNvPr>
          <p:cNvSpPr txBox="1">
            <a:spLocks/>
          </p:cNvSpPr>
          <p:nvPr/>
        </p:nvSpPr>
        <p:spPr>
          <a:xfrm>
            <a:off x="2844800" y="213360"/>
            <a:ext cx="9144000" cy="887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600" b="1">
                <a:solidFill>
                  <a:srgbClr val="63749E"/>
                </a:solidFill>
              </a:rPr>
              <a:t>Universidade Federal Rural do Rio de Janeiro - UFRRJ</a:t>
            </a:r>
            <a:br>
              <a:rPr lang="pt-BR" sz="1600" b="1">
                <a:solidFill>
                  <a:srgbClr val="63749E"/>
                </a:solidFill>
              </a:rPr>
            </a:br>
            <a:r>
              <a:rPr lang="pt-BR" sz="1600" b="1">
                <a:solidFill>
                  <a:srgbClr val="63749E"/>
                </a:solidFill>
              </a:rPr>
              <a:t>Instituto de Ciências Sociais Aplicadas - ICSA </a:t>
            </a:r>
            <a:br>
              <a:rPr lang="pt-BR" sz="1600" b="1">
                <a:solidFill>
                  <a:srgbClr val="63749E"/>
                </a:solidFill>
              </a:rPr>
            </a:br>
            <a:r>
              <a:rPr lang="pt-BR" sz="1600" b="1">
                <a:solidFill>
                  <a:srgbClr val="63749E"/>
                </a:solidFill>
              </a:rPr>
              <a:t>Departamento de Ciências Administrativas e Contábeis</a:t>
            </a:r>
            <a:br>
              <a:rPr lang="pt-BR" sz="1600" b="1">
                <a:solidFill>
                  <a:srgbClr val="63749E"/>
                </a:solidFill>
              </a:rPr>
            </a:br>
            <a:r>
              <a:rPr lang="pt-BR" sz="1600" b="1">
                <a:solidFill>
                  <a:srgbClr val="63749E"/>
                </a:solidFill>
              </a:rPr>
              <a:t>Curso de Ciências Contábeis</a:t>
            </a:r>
            <a:endParaRPr lang="pt-BR" sz="1600" b="1" dirty="0">
              <a:solidFill>
                <a:srgbClr val="63749E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C405F29-1312-5517-8E81-1685BDC95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FF7945BC-526E-21C4-0CFB-89BB1C0F7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" y="91440"/>
            <a:ext cx="1276430" cy="127868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2B79B686-E336-27B6-D143-08D38FE42BA8}"/>
              </a:ext>
            </a:extLst>
          </p:cNvPr>
          <p:cNvCxnSpPr>
            <a:cxnSpLocks/>
          </p:cNvCxnSpPr>
          <p:nvPr/>
        </p:nvCxnSpPr>
        <p:spPr>
          <a:xfrm>
            <a:off x="1280160" y="1124125"/>
            <a:ext cx="10800000" cy="0"/>
          </a:xfrm>
          <a:prstGeom prst="line">
            <a:avLst/>
          </a:prstGeom>
          <a:ln w="19050">
            <a:solidFill>
              <a:srgbClr val="6374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718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70AE2F7F-FF8C-EB0E-51CB-87B6992A1F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" y="-4"/>
            <a:ext cx="12193056" cy="68646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8532048-92D0-40BA-8D6D-D6854B497B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Metodologia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3E2BB4-D5CB-42C6-9527-5E512C66EA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Informar a classificação da pesquisa </a:t>
            </a:r>
          </a:p>
          <a:p>
            <a:r>
              <a:rPr lang="pt-BR" dirty="0"/>
              <a:t>meio de coleta de dados, período, se for o caso;</a:t>
            </a:r>
          </a:p>
          <a:p>
            <a:r>
              <a:rPr lang="pt-BR" dirty="0"/>
              <a:t>se quantitativa informações sobre o método utilizado,</a:t>
            </a:r>
          </a:p>
          <a:p>
            <a:r>
              <a:rPr lang="pt-BR" dirty="0"/>
              <a:t>estudo de caso, informar as empresas etc.</a:t>
            </a:r>
          </a:p>
          <a:p>
            <a:endParaRPr lang="pt-BR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EB79B1C1-905B-6113-C3BC-404A016AE6C9}"/>
              </a:ext>
            </a:extLst>
          </p:cNvPr>
          <p:cNvSpPr txBox="1">
            <a:spLocks/>
          </p:cNvSpPr>
          <p:nvPr/>
        </p:nvSpPr>
        <p:spPr>
          <a:xfrm>
            <a:off x="2844800" y="213360"/>
            <a:ext cx="9144000" cy="887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600" b="1">
                <a:solidFill>
                  <a:srgbClr val="63749E"/>
                </a:solidFill>
              </a:rPr>
              <a:t>Universidade Federal Rural do Rio de Janeiro - UFRRJ</a:t>
            </a:r>
            <a:br>
              <a:rPr lang="pt-BR" sz="1600" b="1">
                <a:solidFill>
                  <a:srgbClr val="63749E"/>
                </a:solidFill>
              </a:rPr>
            </a:br>
            <a:r>
              <a:rPr lang="pt-BR" sz="1600" b="1">
                <a:solidFill>
                  <a:srgbClr val="63749E"/>
                </a:solidFill>
              </a:rPr>
              <a:t>Instituto de Ciências Sociais Aplicadas - ICSA </a:t>
            </a:r>
            <a:br>
              <a:rPr lang="pt-BR" sz="1600" b="1">
                <a:solidFill>
                  <a:srgbClr val="63749E"/>
                </a:solidFill>
              </a:rPr>
            </a:br>
            <a:r>
              <a:rPr lang="pt-BR" sz="1600" b="1">
                <a:solidFill>
                  <a:srgbClr val="63749E"/>
                </a:solidFill>
              </a:rPr>
              <a:t>Departamento de Ciências Administrativas e Contábeis</a:t>
            </a:r>
            <a:br>
              <a:rPr lang="pt-BR" sz="1600" b="1">
                <a:solidFill>
                  <a:srgbClr val="63749E"/>
                </a:solidFill>
              </a:rPr>
            </a:br>
            <a:r>
              <a:rPr lang="pt-BR" sz="1600" b="1">
                <a:solidFill>
                  <a:srgbClr val="63749E"/>
                </a:solidFill>
              </a:rPr>
              <a:t>Curso de Ciências Contábeis</a:t>
            </a:r>
            <a:endParaRPr lang="pt-BR" sz="1600" b="1" dirty="0">
              <a:solidFill>
                <a:srgbClr val="63749E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504A368-0878-CD13-69D3-AD75B876C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CDDAF1A-75B2-F49C-8A45-F1AED1AEDC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" y="91440"/>
            <a:ext cx="1276430" cy="127868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347A0CF6-FDFC-C3E1-4A93-996A0462F9F6}"/>
              </a:ext>
            </a:extLst>
          </p:cNvPr>
          <p:cNvCxnSpPr>
            <a:cxnSpLocks/>
          </p:cNvCxnSpPr>
          <p:nvPr/>
        </p:nvCxnSpPr>
        <p:spPr>
          <a:xfrm>
            <a:off x="1280160" y="1124125"/>
            <a:ext cx="10800000" cy="0"/>
          </a:xfrm>
          <a:prstGeom prst="line">
            <a:avLst/>
          </a:prstGeom>
          <a:ln w="19050">
            <a:solidFill>
              <a:srgbClr val="6374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782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DAD26393-EF7B-35FD-9214-2A48BCC1E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" y="-4"/>
            <a:ext cx="12193056" cy="68646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8532048-92D0-40BA-8D6D-D6854B497B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Análise de Resultados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3E2BB4-D5CB-42C6-9527-5E512C66EA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Priorizar a parte que será fundamental para as Considerações Finais.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B0E342C2-517A-2EE4-A651-969F93D58451}"/>
              </a:ext>
            </a:extLst>
          </p:cNvPr>
          <p:cNvSpPr txBox="1">
            <a:spLocks/>
          </p:cNvSpPr>
          <p:nvPr/>
        </p:nvSpPr>
        <p:spPr>
          <a:xfrm>
            <a:off x="2844800" y="213360"/>
            <a:ext cx="9144000" cy="887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600" b="1">
                <a:solidFill>
                  <a:srgbClr val="63749E"/>
                </a:solidFill>
              </a:rPr>
              <a:t>Universidade Federal Rural do Rio de Janeiro - UFRRJ</a:t>
            </a:r>
            <a:br>
              <a:rPr lang="pt-BR" sz="1600" b="1">
                <a:solidFill>
                  <a:srgbClr val="63749E"/>
                </a:solidFill>
              </a:rPr>
            </a:br>
            <a:r>
              <a:rPr lang="pt-BR" sz="1600" b="1">
                <a:solidFill>
                  <a:srgbClr val="63749E"/>
                </a:solidFill>
              </a:rPr>
              <a:t>Instituto de Ciências Sociais Aplicadas - ICSA </a:t>
            </a:r>
            <a:br>
              <a:rPr lang="pt-BR" sz="1600" b="1">
                <a:solidFill>
                  <a:srgbClr val="63749E"/>
                </a:solidFill>
              </a:rPr>
            </a:br>
            <a:r>
              <a:rPr lang="pt-BR" sz="1600" b="1">
                <a:solidFill>
                  <a:srgbClr val="63749E"/>
                </a:solidFill>
              </a:rPr>
              <a:t>Departamento de Ciências Administrativas e Contábeis</a:t>
            </a:r>
            <a:br>
              <a:rPr lang="pt-BR" sz="1600" b="1">
                <a:solidFill>
                  <a:srgbClr val="63749E"/>
                </a:solidFill>
              </a:rPr>
            </a:br>
            <a:r>
              <a:rPr lang="pt-BR" sz="1600" b="1">
                <a:solidFill>
                  <a:srgbClr val="63749E"/>
                </a:solidFill>
              </a:rPr>
              <a:t>Curso de Ciências Contábeis</a:t>
            </a:r>
            <a:endParaRPr lang="pt-BR" sz="1600" b="1" dirty="0">
              <a:solidFill>
                <a:srgbClr val="63749E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97BDFE9-BF1E-A019-402A-EE649614C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FD87C13E-0721-A908-3A18-680E147D3A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" y="91440"/>
            <a:ext cx="1276430" cy="127868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BF77B5CD-B6D2-FC9B-A024-14BDAB68F06B}"/>
              </a:ext>
            </a:extLst>
          </p:cNvPr>
          <p:cNvCxnSpPr>
            <a:cxnSpLocks/>
          </p:cNvCxnSpPr>
          <p:nvPr/>
        </p:nvCxnSpPr>
        <p:spPr>
          <a:xfrm>
            <a:off x="1280160" y="1124125"/>
            <a:ext cx="10800000" cy="0"/>
          </a:xfrm>
          <a:prstGeom prst="line">
            <a:avLst/>
          </a:prstGeom>
          <a:ln w="19050">
            <a:solidFill>
              <a:srgbClr val="6374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4710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521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do Office</vt:lpstr>
      <vt:lpstr>Duração da apresentação: 20 minutos  Número de slides: 12 a 15 slides  Fonte mínima : 24 Slides com pouco texto  Cor clara 👆 Essas são apenas indicações, não esqueça de excluir esse slide!!</vt:lpstr>
      <vt:lpstr>Universidade Federal Rural do Rio de Janeiro - UFRRJ Instituto de Ciências Sociais Aplicadas - ICSA  Departamento de Ciências Administrativas e Contábeis Curso de Ciências Contábeis</vt:lpstr>
      <vt:lpstr>Universidade Federal Rural do Rio de Janeiro - UFRRJ Instituto de Ciências Sociais Aplicadas - ICSA  Departamento de Ciências Administrativas e Contábeis Curso de Ciências Contábeis</vt:lpstr>
      <vt:lpstr>Introdução </vt:lpstr>
      <vt:lpstr>Objetivo Geral </vt:lpstr>
      <vt:lpstr>Objetivos específicos </vt:lpstr>
      <vt:lpstr>Fundamentação Teórica </vt:lpstr>
      <vt:lpstr>Metodologia </vt:lpstr>
      <vt:lpstr>Análise de Resultados </vt:lpstr>
      <vt:lpstr>Considerações Finais </vt:lpstr>
      <vt:lpstr>Referências</vt:lpstr>
      <vt:lpstr>Agradecimento à banca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 Discente  Orientador</dc:title>
  <dc:creator>Heloisa Lordello</dc:creator>
  <cp:lastModifiedBy>Lygia Pereira</cp:lastModifiedBy>
  <cp:revision>14</cp:revision>
  <dcterms:created xsi:type="dcterms:W3CDTF">2021-12-02T18:52:42Z</dcterms:created>
  <dcterms:modified xsi:type="dcterms:W3CDTF">2022-10-13T20:18:28Z</dcterms:modified>
</cp:coreProperties>
</file>